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6"/>
  </p:notesMasterIdLst>
  <p:sldIdLst>
    <p:sldId id="256" r:id="rId2"/>
    <p:sldId id="257" r:id="rId3"/>
    <p:sldId id="268" r:id="rId4"/>
    <p:sldId id="258" r:id="rId5"/>
    <p:sldId id="259" r:id="rId6"/>
    <p:sldId id="260" r:id="rId7"/>
    <p:sldId id="269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D5C0C363-8E8A-48B9-AE8D-64CDFA13F206}">
          <p14:sldIdLst>
            <p14:sldId id="256"/>
          </p14:sldIdLst>
        </p14:section>
        <p14:section name="Introduction and work" id="{BCEB65CB-0EBF-40F1-95AD-BB5553D089DE}">
          <p14:sldIdLst>
            <p14:sldId id="257"/>
            <p14:sldId id="268"/>
            <p14:sldId id="258"/>
            <p14:sldId id="259"/>
            <p14:sldId id="260"/>
            <p14:sldId id="269"/>
          </p14:sldIdLst>
        </p14:section>
        <p14:section name="SLAM" id="{035DCB05-E58C-4E21-8486-955B43B59733}">
          <p14:sldIdLst>
            <p14:sldId id="261"/>
            <p14:sldId id="262"/>
            <p14:sldId id="263"/>
            <p14:sldId id="264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明 陈林" initials="明" lastIdx="3" clrIdx="0">
    <p:extLst>
      <p:ext uri="{19B8F6BF-5375-455C-9EA6-DF929625EA0E}">
        <p15:presenceInfo xmlns:p15="http://schemas.microsoft.com/office/powerpoint/2012/main" userId="f42c4712780cae9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01" autoAdjust="0"/>
    <p:restoredTop sz="80862" autoAdjust="0"/>
  </p:normalViewPr>
  <p:slideViewPr>
    <p:cSldViewPr snapToGrid="0">
      <p:cViewPr varScale="1">
        <p:scale>
          <a:sx n="132" d="100"/>
          <a:sy n="132" d="100"/>
        </p:scale>
        <p:origin x="118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slide" Target="../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E58FEB0-ABAD-44FE-B4A6-E3023F348573}" type="doc">
      <dgm:prSet loTypeId="urn:microsoft.com/office/officeart/2005/8/layout/pyramid1" loCatId="pyramid" qsTypeId="urn:microsoft.com/office/officeart/2005/8/quickstyle/simple5" qsCatId="simple" csTypeId="urn:microsoft.com/office/officeart/2005/8/colors/accent0_1" csCatId="mainScheme" phldr="1"/>
      <dgm:spPr/>
    </dgm:pt>
    <dgm:pt modelId="{73F9A94D-6C37-403E-970F-6871FC58334D}">
      <dgm:prSet phldrT="[文本]"/>
      <dgm:spPr/>
      <dgm:t>
        <a:bodyPr/>
        <a:lstStyle/>
        <a:p>
          <a:r>
            <a:rPr lang="en-US" altLang="zh-CN" dirty="0"/>
            <a:t>SLAM</a:t>
          </a:r>
          <a:endParaRPr lang="zh-CN" altLang="en-US" dirty="0"/>
        </a:p>
      </dgm:t>
    </dgm:pt>
    <dgm:pt modelId="{54FF715B-C5FD-4177-B488-C905A01E6F76}" type="parTrans" cxnId="{41FD5BF9-086D-4553-9425-648DC8E088C9}">
      <dgm:prSet/>
      <dgm:spPr/>
      <dgm:t>
        <a:bodyPr/>
        <a:lstStyle/>
        <a:p>
          <a:endParaRPr lang="zh-CN" altLang="en-US"/>
        </a:p>
      </dgm:t>
    </dgm:pt>
    <dgm:pt modelId="{1EC56358-7001-4639-AFBB-4E1E21FAFF6F}" type="sibTrans" cxnId="{41FD5BF9-086D-4553-9425-648DC8E088C9}">
      <dgm:prSet/>
      <dgm:spPr/>
      <dgm:t>
        <a:bodyPr/>
        <a:lstStyle/>
        <a:p>
          <a:endParaRPr lang="zh-CN" altLang="en-US"/>
        </a:p>
      </dgm:t>
    </dgm:pt>
    <dgm:pt modelId="{97C1ACB8-E5A4-4E9F-BE1D-18296D30C6F5}">
      <dgm:prSet phldrT="[文本]"/>
      <dgm:spPr/>
      <dgm:t>
        <a:bodyPr/>
        <a:lstStyle/>
        <a:p>
          <a:r>
            <a:rPr lang="en-US" altLang="zh-CN" dirty="0"/>
            <a:t>PID Control</a:t>
          </a:r>
          <a:endParaRPr lang="zh-CN" altLang="en-US" dirty="0"/>
        </a:p>
      </dgm:t>
    </dgm:pt>
    <dgm:pt modelId="{67E11BE2-6D14-47BD-95E0-BD4EBBD4EB90}" type="parTrans" cxnId="{B7B1EDB0-6A3A-46E0-9FA8-E66E78B4B27C}">
      <dgm:prSet/>
      <dgm:spPr/>
      <dgm:t>
        <a:bodyPr/>
        <a:lstStyle/>
        <a:p>
          <a:endParaRPr lang="zh-CN" altLang="en-US"/>
        </a:p>
      </dgm:t>
    </dgm:pt>
    <dgm:pt modelId="{6C3DB550-9C71-4C97-95C0-8E86FBCF8EA0}" type="sibTrans" cxnId="{B7B1EDB0-6A3A-46E0-9FA8-E66E78B4B27C}">
      <dgm:prSet/>
      <dgm:spPr/>
      <dgm:t>
        <a:bodyPr/>
        <a:lstStyle/>
        <a:p>
          <a:endParaRPr lang="zh-CN" altLang="en-US"/>
        </a:p>
      </dgm:t>
    </dgm:pt>
    <dgm:pt modelId="{84D14AEB-265B-499B-AAC4-A40640BA326B}">
      <dgm:prSet phldrT="[文本]"/>
      <dgm:spPr/>
      <dgm:t>
        <a:bodyPr/>
        <a:lstStyle/>
        <a:p>
          <a:r>
            <a:rPr lang="en-US" altLang="en-US" dirty="0">
              <a:hlinkClick xmlns:r="http://schemas.openxmlformats.org/officeDocument/2006/relationships" r:id="rId1" action="ppaction://hlinksldjump"/>
            </a:rPr>
            <a:t>Communication problems of each module</a:t>
          </a:r>
          <a:endParaRPr lang="zh-CN" altLang="en-US" dirty="0"/>
        </a:p>
      </dgm:t>
    </dgm:pt>
    <dgm:pt modelId="{E8C8FF2E-48CB-4501-A9E9-F4A4361106AE}" type="parTrans" cxnId="{249CEF43-7C8D-4489-A845-EF96D0887897}">
      <dgm:prSet/>
      <dgm:spPr/>
      <dgm:t>
        <a:bodyPr/>
        <a:lstStyle/>
        <a:p>
          <a:endParaRPr lang="zh-CN" altLang="en-US"/>
        </a:p>
      </dgm:t>
    </dgm:pt>
    <dgm:pt modelId="{7C962A0B-3876-43DF-9483-F4B3B93918C5}" type="sibTrans" cxnId="{249CEF43-7C8D-4489-A845-EF96D0887897}">
      <dgm:prSet/>
      <dgm:spPr/>
      <dgm:t>
        <a:bodyPr/>
        <a:lstStyle/>
        <a:p>
          <a:endParaRPr lang="zh-CN" altLang="en-US"/>
        </a:p>
      </dgm:t>
    </dgm:pt>
    <dgm:pt modelId="{842005F0-8044-4050-87E1-DD191B7BDECB}">
      <dgm:prSet/>
      <dgm:spPr/>
      <dgm:t>
        <a:bodyPr/>
        <a:lstStyle/>
        <a:p>
          <a:endParaRPr lang="zh-CN" altLang="en-US"/>
        </a:p>
      </dgm:t>
    </dgm:pt>
    <dgm:pt modelId="{7BBD0565-7583-4092-A48D-D45E206B1668}" type="parTrans" cxnId="{D9C77194-BCD9-43A8-8D92-613105D6B7EE}">
      <dgm:prSet/>
      <dgm:spPr/>
      <dgm:t>
        <a:bodyPr/>
        <a:lstStyle/>
        <a:p>
          <a:endParaRPr lang="zh-CN" altLang="en-US"/>
        </a:p>
      </dgm:t>
    </dgm:pt>
    <dgm:pt modelId="{83C86E38-9387-42EF-8936-789C342EE438}" type="sibTrans" cxnId="{D9C77194-BCD9-43A8-8D92-613105D6B7EE}">
      <dgm:prSet/>
      <dgm:spPr/>
      <dgm:t>
        <a:bodyPr/>
        <a:lstStyle/>
        <a:p>
          <a:endParaRPr lang="zh-CN" altLang="en-US"/>
        </a:p>
      </dgm:t>
    </dgm:pt>
    <dgm:pt modelId="{3233D998-71C0-4567-B794-6F787949AA0A}">
      <dgm:prSet phldrT="[文本]"/>
      <dgm:spPr/>
      <dgm:t>
        <a:bodyPr/>
        <a:lstStyle/>
        <a:p>
          <a:r>
            <a:rPr lang="en-US" altLang="en-US" dirty="0">
              <a:hlinkClick xmlns:r="http://schemas.openxmlformats.org/officeDocument/2006/relationships" r:id="rId2" action="ppaction://hlinksldjump"/>
            </a:rPr>
            <a:t>Physical structure design</a:t>
          </a:r>
          <a:endParaRPr lang="zh-CN" altLang="en-US" dirty="0"/>
        </a:p>
      </dgm:t>
    </dgm:pt>
    <dgm:pt modelId="{09361230-A6E5-47CB-B0C3-9C6B37E9DC58}" type="parTrans" cxnId="{D6F6592B-2746-4FE3-B7C0-9F70A5C564D5}">
      <dgm:prSet/>
      <dgm:spPr/>
      <dgm:t>
        <a:bodyPr/>
        <a:lstStyle/>
        <a:p>
          <a:endParaRPr lang="zh-CN" altLang="en-US"/>
        </a:p>
      </dgm:t>
    </dgm:pt>
    <dgm:pt modelId="{C9432A24-0EE3-4338-9C19-4B1BB6C7CC4C}" type="sibTrans" cxnId="{D6F6592B-2746-4FE3-B7C0-9F70A5C564D5}">
      <dgm:prSet/>
      <dgm:spPr/>
      <dgm:t>
        <a:bodyPr/>
        <a:lstStyle/>
        <a:p>
          <a:endParaRPr lang="zh-CN" altLang="en-US"/>
        </a:p>
      </dgm:t>
    </dgm:pt>
    <dgm:pt modelId="{8853CBFB-81FD-4A96-9F48-9D40D6358FF8}">
      <dgm:prSet phldrT="[文本]"/>
      <dgm:spPr/>
      <dgm:t>
        <a:bodyPr/>
        <a:lstStyle/>
        <a:p>
          <a:r>
            <a:rPr lang="en-US" altLang="zh-CN" dirty="0">
              <a:hlinkClick xmlns:r="http://schemas.openxmlformats.org/officeDocument/2006/relationships" r:id="rId1" action="ppaction://hlinksldjump"/>
            </a:rPr>
            <a:t>Electrical system design</a:t>
          </a:r>
          <a:endParaRPr lang="zh-CN" altLang="en-US" dirty="0"/>
        </a:p>
      </dgm:t>
    </dgm:pt>
    <dgm:pt modelId="{B894DF41-2C9A-4BE4-8550-D12B707A63E2}" type="parTrans" cxnId="{B5435D5F-836A-40D7-A6B6-2BC12DA1D690}">
      <dgm:prSet/>
      <dgm:spPr/>
      <dgm:t>
        <a:bodyPr/>
        <a:lstStyle/>
        <a:p>
          <a:endParaRPr lang="zh-CN" altLang="en-US"/>
        </a:p>
      </dgm:t>
    </dgm:pt>
    <dgm:pt modelId="{699D5456-13A1-44F1-BFFB-CA176D25885F}" type="sibTrans" cxnId="{B5435D5F-836A-40D7-A6B6-2BC12DA1D690}">
      <dgm:prSet/>
      <dgm:spPr/>
      <dgm:t>
        <a:bodyPr/>
        <a:lstStyle/>
        <a:p>
          <a:endParaRPr lang="zh-CN" altLang="en-US"/>
        </a:p>
      </dgm:t>
    </dgm:pt>
    <dgm:pt modelId="{608B9F4C-B817-4BC9-859C-49FE49A45E5A}">
      <dgm:prSet/>
      <dgm:spPr/>
      <dgm:t>
        <a:bodyPr/>
        <a:lstStyle/>
        <a:p>
          <a:r>
            <a:rPr lang="en-US" altLang="en-US" dirty="0"/>
            <a:t>Preliminary investigation</a:t>
          </a:r>
          <a:endParaRPr lang="zh-CN" altLang="en-US" dirty="0"/>
        </a:p>
      </dgm:t>
    </dgm:pt>
    <dgm:pt modelId="{54E99CF8-1375-4D90-B847-6E8F75C3036D}" type="parTrans" cxnId="{34622970-C7B9-4276-AE6B-50B0BC220177}">
      <dgm:prSet/>
      <dgm:spPr/>
      <dgm:t>
        <a:bodyPr/>
        <a:lstStyle/>
        <a:p>
          <a:endParaRPr lang="zh-CN" altLang="en-US"/>
        </a:p>
      </dgm:t>
    </dgm:pt>
    <dgm:pt modelId="{8928836D-1131-4E29-AC43-1214F4B62AAC}" type="sibTrans" cxnId="{34622970-C7B9-4276-AE6B-50B0BC220177}">
      <dgm:prSet/>
      <dgm:spPr/>
      <dgm:t>
        <a:bodyPr/>
        <a:lstStyle/>
        <a:p>
          <a:endParaRPr lang="zh-CN" altLang="en-US"/>
        </a:p>
      </dgm:t>
    </dgm:pt>
    <dgm:pt modelId="{DCEFB413-B9A7-448B-A0CA-74D4A68DB7B9}" type="pres">
      <dgm:prSet presAssocID="{2E58FEB0-ABAD-44FE-B4A6-E3023F348573}" presName="Name0" presStyleCnt="0">
        <dgm:presLayoutVars>
          <dgm:dir/>
          <dgm:animLvl val="lvl"/>
          <dgm:resizeHandles val="exact"/>
        </dgm:presLayoutVars>
      </dgm:prSet>
      <dgm:spPr/>
    </dgm:pt>
    <dgm:pt modelId="{3FF43F5D-3F76-4C81-B5CB-358B2A5CC9A8}" type="pres">
      <dgm:prSet presAssocID="{842005F0-8044-4050-87E1-DD191B7BDECB}" presName="Name8" presStyleCnt="0"/>
      <dgm:spPr/>
    </dgm:pt>
    <dgm:pt modelId="{2D231762-031D-4A1A-BF91-C0672E7CB875}" type="pres">
      <dgm:prSet presAssocID="{842005F0-8044-4050-87E1-DD191B7BDECB}" presName="level" presStyleLbl="node1" presStyleIdx="0" presStyleCnt="7">
        <dgm:presLayoutVars>
          <dgm:chMax val="1"/>
          <dgm:bulletEnabled val="1"/>
        </dgm:presLayoutVars>
      </dgm:prSet>
      <dgm:spPr/>
    </dgm:pt>
    <dgm:pt modelId="{DEEF1DF7-84ED-4E47-A5CB-8E172B8B13FC}" type="pres">
      <dgm:prSet presAssocID="{842005F0-8044-4050-87E1-DD191B7BDEC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44EFBF5-0F1C-4400-81C7-400F59386AD1}" type="pres">
      <dgm:prSet presAssocID="{73F9A94D-6C37-403E-970F-6871FC58334D}" presName="Name8" presStyleCnt="0"/>
      <dgm:spPr/>
    </dgm:pt>
    <dgm:pt modelId="{C7AEFC0A-4075-48F6-A887-58DEB12271FE}" type="pres">
      <dgm:prSet presAssocID="{73F9A94D-6C37-403E-970F-6871FC58334D}" presName="level" presStyleLbl="node1" presStyleIdx="1" presStyleCnt="7">
        <dgm:presLayoutVars>
          <dgm:chMax val="1"/>
          <dgm:bulletEnabled val="1"/>
        </dgm:presLayoutVars>
      </dgm:prSet>
      <dgm:spPr/>
    </dgm:pt>
    <dgm:pt modelId="{11EC980A-DD5B-43E3-A86E-BDB1B16B4368}" type="pres">
      <dgm:prSet presAssocID="{73F9A94D-6C37-403E-970F-6871FC58334D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86A939AD-846F-4E34-A8B6-684F7EE997B2}" type="pres">
      <dgm:prSet presAssocID="{97C1ACB8-E5A4-4E9F-BE1D-18296D30C6F5}" presName="Name8" presStyleCnt="0"/>
      <dgm:spPr/>
    </dgm:pt>
    <dgm:pt modelId="{CD062FBE-DD0A-40A8-9564-802D5A19880A}" type="pres">
      <dgm:prSet presAssocID="{97C1ACB8-E5A4-4E9F-BE1D-18296D30C6F5}" presName="level" presStyleLbl="node1" presStyleIdx="2" presStyleCnt="7" custLinFactNeighborX="131" custLinFactNeighborY="1608">
        <dgm:presLayoutVars>
          <dgm:chMax val="1"/>
          <dgm:bulletEnabled val="1"/>
        </dgm:presLayoutVars>
      </dgm:prSet>
      <dgm:spPr/>
    </dgm:pt>
    <dgm:pt modelId="{FC454147-4B3C-4BB6-942D-3CB850A525A0}" type="pres">
      <dgm:prSet presAssocID="{97C1ACB8-E5A4-4E9F-BE1D-18296D30C6F5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BCE919BF-8634-4F3A-AF78-9D3884F78A1B}" type="pres">
      <dgm:prSet presAssocID="{84D14AEB-265B-499B-AAC4-A40640BA326B}" presName="Name8" presStyleCnt="0"/>
      <dgm:spPr/>
    </dgm:pt>
    <dgm:pt modelId="{035E0090-0548-44E7-93FE-5107D59562B1}" type="pres">
      <dgm:prSet presAssocID="{84D14AEB-265B-499B-AAC4-A40640BA326B}" presName="level" presStyleLbl="node1" presStyleIdx="3" presStyleCnt="7">
        <dgm:presLayoutVars>
          <dgm:chMax val="1"/>
          <dgm:bulletEnabled val="1"/>
        </dgm:presLayoutVars>
      </dgm:prSet>
      <dgm:spPr/>
    </dgm:pt>
    <dgm:pt modelId="{EB302F5E-4642-4A28-A3CD-E67ED3684F7B}" type="pres">
      <dgm:prSet presAssocID="{84D14AEB-265B-499B-AAC4-A40640BA326B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5F435849-325F-4A5E-9CF8-4F5678501A8F}" type="pres">
      <dgm:prSet presAssocID="{8853CBFB-81FD-4A96-9F48-9D40D6358FF8}" presName="Name8" presStyleCnt="0"/>
      <dgm:spPr/>
    </dgm:pt>
    <dgm:pt modelId="{79B7F86F-F4D2-4FF6-90EA-5C2E22B29A99}" type="pres">
      <dgm:prSet presAssocID="{8853CBFB-81FD-4A96-9F48-9D40D6358FF8}" presName="level" presStyleLbl="node1" presStyleIdx="4" presStyleCnt="7" custScaleX="100309">
        <dgm:presLayoutVars>
          <dgm:chMax val="1"/>
          <dgm:bulletEnabled val="1"/>
        </dgm:presLayoutVars>
      </dgm:prSet>
      <dgm:spPr/>
    </dgm:pt>
    <dgm:pt modelId="{D8A5E458-2C91-4A1E-BA5B-A96C2134A578}" type="pres">
      <dgm:prSet presAssocID="{8853CBFB-81FD-4A96-9F48-9D40D6358FF8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9F56FD9D-47F3-45AA-8AB3-4D4FE122D9D9}" type="pres">
      <dgm:prSet presAssocID="{3233D998-71C0-4567-B794-6F787949AA0A}" presName="Name8" presStyleCnt="0"/>
      <dgm:spPr/>
    </dgm:pt>
    <dgm:pt modelId="{B99DDAAD-DAC0-46BA-8976-85A5340F140A}" type="pres">
      <dgm:prSet presAssocID="{3233D998-71C0-4567-B794-6F787949AA0A}" presName="level" presStyleLbl="node1" presStyleIdx="5" presStyleCnt="7">
        <dgm:presLayoutVars>
          <dgm:chMax val="1"/>
          <dgm:bulletEnabled val="1"/>
        </dgm:presLayoutVars>
      </dgm:prSet>
      <dgm:spPr/>
    </dgm:pt>
    <dgm:pt modelId="{8FD62A45-3644-4BC9-976B-9767EC7C038B}" type="pres">
      <dgm:prSet presAssocID="{3233D998-71C0-4567-B794-6F787949AA0A}" presName="levelTx" presStyleLbl="revTx" presStyleIdx="0" presStyleCnt="0">
        <dgm:presLayoutVars>
          <dgm:chMax val="1"/>
          <dgm:bulletEnabled val="1"/>
        </dgm:presLayoutVars>
      </dgm:prSet>
      <dgm:spPr/>
    </dgm:pt>
    <dgm:pt modelId="{2A097388-2162-4001-9920-8634ECAD9F96}" type="pres">
      <dgm:prSet presAssocID="{608B9F4C-B817-4BC9-859C-49FE49A45E5A}" presName="Name8" presStyleCnt="0"/>
      <dgm:spPr/>
    </dgm:pt>
    <dgm:pt modelId="{39FDC06D-6D0B-49C1-B013-76877ED516A0}" type="pres">
      <dgm:prSet presAssocID="{608B9F4C-B817-4BC9-859C-49FE49A45E5A}" presName="level" presStyleLbl="node1" presStyleIdx="6" presStyleCnt="7">
        <dgm:presLayoutVars>
          <dgm:chMax val="1"/>
          <dgm:bulletEnabled val="1"/>
        </dgm:presLayoutVars>
      </dgm:prSet>
      <dgm:spPr/>
    </dgm:pt>
    <dgm:pt modelId="{39DB67D9-2CEF-4C9C-9F0F-BD309CD30C51}" type="pres">
      <dgm:prSet presAssocID="{608B9F4C-B817-4BC9-859C-49FE49A45E5A}" presName="levelTx" presStyleLbl="revTx" presStyleIdx="0" presStyleCnt="0">
        <dgm:presLayoutVars>
          <dgm:chMax val="1"/>
          <dgm:bulletEnabled val="1"/>
        </dgm:presLayoutVars>
      </dgm:prSet>
      <dgm:spPr/>
    </dgm:pt>
  </dgm:ptLst>
  <dgm:cxnLst>
    <dgm:cxn modelId="{9E19C408-3947-4117-A709-14CE422429B1}" type="presOf" srcId="{84D14AEB-265B-499B-AAC4-A40640BA326B}" destId="{EB302F5E-4642-4A28-A3CD-E67ED3684F7B}" srcOrd="1" destOrd="0" presId="urn:microsoft.com/office/officeart/2005/8/layout/pyramid1"/>
    <dgm:cxn modelId="{D6F6592B-2746-4FE3-B7C0-9F70A5C564D5}" srcId="{2E58FEB0-ABAD-44FE-B4A6-E3023F348573}" destId="{3233D998-71C0-4567-B794-6F787949AA0A}" srcOrd="5" destOrd="0" parTransId="{09361230-A6E5-47CB-B0C3-9C6B37E9DC58}" sibTransId="{C9432A24-0EE3-4338-9C19-4B1BB6C7CC4C}"/>
    <dgm:cxn modelId="{2C2BB83A-7F4D-4A26-A48B-BE85FA96DB09}" type="presOf" srcId="{842005F0-8044-4050-87E1-DD191B7BDECB}" destId="{DEEF1DF7-84ED-4E47-A5CB-8E172B8B13FC}" srcOrd="1" destOrd="0" presId="urn:microsoft.com/office/officeart/2005/8/layout/pyramid1"/>
    <dgm:cxn modelId="{B5435D5F-836A-40D7-A6B6-2BC12DA1D690}" srcId="{2E58FEB0-ABAD-44FE-B4A6-E3023F348573}" destId="{8853CBFB-81FD-4A96-9F48-9D40D6358FF8}" srcOrd="4" destOrd="0" parTransId="{B894DF41-2C9A-4BE4-8550-D12B707A63E2}" sibTransId="{699D5456-13A1-44F1-BFFB-CA176D25885F}"/>
    <dgm:cxn modelId="{4303DA61-FC1E-4300-8243-96CEF017332E}" type="presOf" srcId="{8853CBFB-81FD-4A96-9F48-9D40D6358FF8}" destId="{79B7F86F-F4D2-4FF6-90EA-5C2E22B29A99}" srcOrd="0" destOrd="0" presId="urn:microsoft.com/office/officeart/2005/8/layout/pyramid1"/>
    <dgm:cxn modelId="{2D3B8E42-EDCE-43A6-A91E-F22D71BA961C}" type="presOf" srcId="{608B9F4C-B817-4BC9-859C-49FE49A45E5A}" destId="{39DB67D9-2CEF-4C9C-9F0F-BD309CD30C51}" srcOrd="1" destOrd="0" presId="urn:microsoft.com/office/officeart/2005/8/layout/pyramid1"/>
    <dgm:cxn modelId="{249CEF43-7C8D-4489-A845-EF96D0887897}" srcId="{2E58FEB0-ABAD-44FE-B4A6-E3023F348573}" destId="{84D14AEB-265B-499B-AAC4-A40640BA326B}" srcOrd="3" destOrd="0" parTransId="{E8C8FF2E-48CB-4501-A9E9-F4A4361106AE}" sibTransId="{7C962A0B-3876-43DF-9483-F4B3B93918C5}"/>
    <dgm:cxn modelId="{34622970-C7B9-4276-AE6B-50B0BC220177}" srcId="{2E58FEB0-ABAD-44FE-B4A6-E3023F348573}" destId="{608B9F4C-B817-4BC9-859C-49FE49A45E5A}" srcOrd="6" destOrd="0" parTransId="{54E99CF8-1375-4D90-B847-6E8F75C3036D}" sibTransId="{8928836D-1131-4E29-AC43-1214F4B62AAC}"/>
    <dgm:cxn modelId="{C2406970-2ACE-4542-A396-62B574E4255A}" type="presOf" srcId="{97C1ACB8-E5A4-4E9F-BE1D-18296D30C6F5}" destId="{CD062FBE-DD0A-40A8-9564-802D5A19880A}" srcOrd="0" destOrd="0" presId="urn:microsoft.com/office/officeart/2005/8/layout/pyramid1"/>
    <dgm:cxn modelId="{C4A2F88C-466C-44C1-AE43-E0C8A47219A2}" type="presOf" srcId="{97C1ACB8-E5A4-4E9F-BE1D-18296D30C6F5}" destId="{FC454147-4B3C-4BB6-942D-3CB850A525A0}" srcOrd="1" destOrd="0" presId="urn:microsoft.com/office/officeart/2005/8/layout/pyramid1"/>
    <dgm:cxn modelId="{D9C77194-BCD9-43A8-8D92-613105D6B7EE}" srcId="{2E58FEB0-ABAD-44FE-B4A6-E3023F348573}" destId="{842005F0-8044-4050-87E1-DD191B7BDECB}" srcOrd="0" destOrd="0" parTransId="{7BBD0565-7583-4092-A48D-D45E206B1668}" sibTransId="{83C86E38-9387-42EF-8936-789C342EE438}"/>
    <dgm:cxn modelId="{65585898-FEA4-4323-98EA-7045C137089F}" type="presOf" srcId="{842005F0-8044-4050-87E1-DD191B7BDECB}" destId="{2D231762-031D-4A1A-BF91-C0672E7CB875}" srcOrd="0" destOrd="0" presId="urn:microsoft.com/office/officeart/2005/8/layout/pyramid1"/>
    <dgm:cxn modelId="{5442719F-F0F0-4138-BB62-9A04D950FAC9}" type="presOf" srcId="{3233D998-71C0-4567-B794-6F787949AA0A}" destId="{B99DDAAD-DAC0-46BA-8976-85A5340F140A}" srcOrd="0" destOrd="0" presId="urn:microsoft.com/office/officeart/2005/8/layout/pyramid1"/>
    <dgm:cxn modelId="{9A0C11A3-FBDB-444E-B49D-1CC5DD307489}" type="presOf" srcId="{73F9A94D-6C37-403E-970F-6871FC58334D}" destId="{11EC980A-DD5B-43E3-A86E-BDB1B16B4368}" srcOrd="1" destOrd="0" presId="urn:microsoft.com/office/officeart/2005/8/layout/pyramid1"/>
    <dgm:cxn modelId="{432980AF-861F-4DA3-A5C5-A71B8CCA4816}" type="presOf" srcId="{8853CBFB-81FD-4A96-9F48-9D40D6358FF8}" destId="{D8A5E458-2C91-4A1E-BA5B-A96C2134A578}" srcOrd="1" destOrd="0" presId="urn:microsoft.com/office/officeart/2005/8/layout/pyramid1"/>
    <dgm:cxn modelId="{B7B1EDB0-6A3A-46E0-9FA8-E66E78B4B27C}" srcId="{2E58FEB0-ABAD-44FE-B4A6-E3023F348573}" destId="{97C1ACB8-E5A4-4E9F-BE1D-18296D30C6F5}" srcOrd="2" destOrd="0" parTransId="{67E11BE2-6D14-47BD-95E0-BD4EBBD4EB90}" sibTransId="{6C3DB550-9C71-4C97-95C0-8E86FBCF8EA0}"/>
    <dgm:cxn modelId="{FA0783B2-D557-426E-833F-6C59713D930C}" type="presOf" srcId="{2E58FEB0-ABAD-44FE-B4A6-E3023F348573}" destId="{DCEFB413-B9A7-448B-A0CA-74D4A68DB7B9}" srcOrd="0" destOrd="0" presId="urn:microsoft.com/office/officeart/2005/8/layout/pyramid1"/>
    <dgm:cxn modelId="{E69D18B6-C6CE-463F-BEF2-9F096AE379A4}" type="presOf" srcId="{3233D998-71C0-4567-B794-6F787949AA0A}" destId="{8FD62A45-3644-4BC9-976B-9767EC7C038B}" srcOrd="1" destOrd="0" presId="urn:microsoft.com/office/officeart/2005/8/layout/pyramid1"/>
    <dgm:cxn modelId="{05E584BC-3064-4687-9DF7-4B5DDE075FBA}" type="presOf" srcId="{73F9A94D-6C37-403E-970F-6871FC58334D}" destId="{C7AEFC0A-4075-48F6-A887-58DEB12271FE}" srcOrd="0" destOrd="0" presId="urn:microsoft.com/office/officeart/2005/8/layout/pyramid1"/>
    <dgm:cxn modelId="{5CB8E8DB-C7C8-4E2E-85D2-DCE97DE8B4F0}" type="presOf" srcId="{608B9F4C-B817-4BC9-859C-49FE49A45E5A}" destId="{39FDC06D-6D0B-49C1-B013-76877ED516A0}" srcOrd="0" destOrd="0" presId="urn:microsoft.com/office/officeart/2005/8/layout/pyramid1"/>
    <dgm:cxn modelId="{41FD5BF9-086D-4553-9425-648DC8E088C9}" srcId="{2E58FEB0-ABAD-44FE-B4A6-E3023F348573}" destId="{73F9A94D-6C37-403E-970F-6871FC58334D}" srcOrd="1" destOrd="0" parTransId="{54FF715B-C5FD-4177-B488-C905A01E6F76}" sibTransId="{1EC56358-7001-4639-AFBB-4E1E21FAFF6F}"/>
    <dgm:cxn modelId="{C9DD78FB-F109-4503-B469-CA2B842A6CFC}" type="presOf" srcId="{84D14AEB-265B-499B-AAC4-A40640BA326B}" destId="{035E0090-0548-44E7-93FE-5107D59562B1}" srcOrd="0" destOrd="0" presId="urn:microsoft.com/office/officeart/2005/8/layout/pyramid1"/>
    <dgm:cxn modelId="{79718EAB-7F95-47B8-B67C-F357AD3B07CE}" type="presParOf" srcId="{DCEFB413-B9A7-448B-A0CA-74D4A68DB7B9}" destId="{3FF43F5D-3F76-4C81-B5CB-358B2A5CC9A8}" srcOrd="0" destOrd="0" presId="urn:microsoft.com/office/officeart/2005/8/layout/pyramid1"/>
    <dgm:cxn modelId="{8173EF65-90F2-4F1A-A71A-382C2646AFE8}" type="presParOf" srcId="{3FF43F5D-3F76-4C81-B5CB-358B2A5CC9A8}" destId="{2D231762-031D-4A1A-BF91-C0672E7CB875}" srcOrd="0" destOrd="0" presId="urn:microsoft.com/office/officeart/2005/8/layout/pyramid1"/>
    <dgm:cxn modelId="{A0FA0FED-F2B8-43F5-903E-0FCEE1E05F85}" type="presParOf" srcId="{3FF43F5D-3F76-4C81-B5CB-358B2A5CC9A8}" destId="{DEEF1DF7-84ED-4E47-A5CB-8E172B8B13FC}" srcOrd="1" destOrd="0" presId="urn:microsoft.com/office/officeart/2005/8/layout/pyramid1"/>
    <dgm:cxn modelId="{F24F908C-1D19-46CA-9D44-D27F561D83FB}" type="presParOf" srcId="{DCEFB413-B9A7-448B-A0CA-74D4A68DB7B9}" destId="{244EFBF5-0F1C-4400-81C7-400F59386AD1}" srcOrd="1" destOrd="0" presId="urn:microsoft.com/office/officeart/2005/8/layout/pyramid1"/>
    <dgm:cxn modelId="{23A5407D-1B18-4EE5-83BA-521535B322D6}" type="presParOf" srcId="{244EFBF5-0F1C-4400-81C7-400F59386AD1}" destId="{C7AEFC0A-4075-48F6-A887-58DEB12271FE}" srcOrd="0" destOrd="0" presId="urn:microsoft.com/office/officeart/2005/8/layout/pyramid1"/>
    <dgm:cxn modelId="{889E6461-304B-4035-9D70-D02E86F876DD}" type="presParOf" srcId="{244EFBF5-0F1C-4400-81C7-400F59386AD1}" destId="{11EC980A-DD5B-43E3-A86E-BDB1B16B4368}" srcOrd="1" destOrd="0" presId="urn:microsoft.com/office/officeart/2005/8/layout/pyramid1"/>
    <dgm:cxn modelId="{87DFB5E7-00EC-4C2D-B8FA-358451000CB1}" type="presParOf" srcId="{DCEFB413-B9A7-448B-A0CA-74D4A68DB7B9}" destId="{86A939AD-846F-4E34-A8B6-684F7EE997B2}" srcOrd="2" destOrd="0" presId="urn:microsoft.com/office/officeart/2005/8/layout/pyramid1"/>
    <dgm:cxn modelId="{FF2C5717-A784-41E0-9C0F-68B9DD4C1D7A}" type="presParOf" srcId="{86A939AD-846F-4E34-A8B6-684F7EE997B2}" destId="{CD062FBE-DD0A-40A8-9564-802D5A19880A}" srcOrd="0" destOrd="0" presId="urn:microsoft.com/office/officeart/2005/8/layout/pyramid1"/>
    <dgm:cxn modelId="{DA022487-3500-40EE-82E6-B7847F3AAA63}" type="presParOf" srcId="{86A939AD-846F-4E34-A8B6-684F7EE997B2}" destId="{FC454147-4B3C-4BB6-942D-3CB850A525A0}" srcOrd="1" destOrd="0" presId="urn:microsoft.com/office/officeart/2005/8/layout/pyramid1"/>
    <dgm:cxn modelId="{9EA1CEB1-0256-48B2-9C6A-C3B3E8A0DB96}" type="presParOf" srcId="{DCEFB413-B9A7-448B-A0CA-74D4A68DB7B9}" destId="{BCE919BF-8634-4F3A-AF78-9D3884F78A1B}" srcOrd="3" destOrd="0" presId="urn:microsoft.com/office/officeart/2005/8/layout/pyramid1"/>
    <dgm:cxn modelId="{00CDA806-488E-46A7-9697-EB8909EC5EE0}" type="presParOf" srcId="{BCE919BF-8634-4F3A-AF78-9D3884F78A1B}" destId="{035E0090-0548-44E7-93FE-5107D59562B1}" srcOrd="0" destOrd="0" presId="urn:microsoft.com/office/officeart/2005/8/layout/pyramid1"/>
    <dgm:cxn modelId="{9E18331B-E9E0-4295-9341-91B9BD6F88CF}" type="presParOf" srcId="{BCE919BF-8634-4F3A-AF78-9D3884F78A1B}" destId="{EB302F5E-4642-4A28-A3CD-E67ED3684F7B}" srcOrd="1" destOrd="0" presId="urn:microsoft.com/office/officeart/2005/8/layout/pyramid1"/>
    <dgm:cxn modelId="{ED11E024-CFFC-4987-9F00-DCE2A674A4A6}" type="presParOf" srcId="{DCEFB413-B9A7-448B-A0CA-74D4A68DB7B9}" destId="{5F435849-325F-4A5E-9CF8-4F5678501A8F}" srcOrd="4" destOrd="0" presId="urn:microsoft.com/office/officeart/2005/8/layout/pyramid1"/>
    <dgm:cxn modelId="{DFDFB78F-AEE9-4126-9BDC-6364E58D6382}" type="presParOf" srcId="{5F435849-325F-4A5E-9CF8-4F5678501A8F}" destId="{79B7F86F-F4D2-4FF6-90EA-5C2E22B29A99}" srcOrd="0" destOrd="0" presId="urn:microsoft.com/office/officeart/2005/8/layout/pyramid1"/>
    <dgm:cxn modelId="{F420A0A4-E042-4FC0-85FE-F8CBA0DC5761}" type="presParOf" srcId="{5F435849-325F-4A5E-9CF8-4F5678501A8F}" destId="{D8A5E458-2C91-4A1E-BA5B-A96C2134A578}" srcOrd="1" destOrd="0" presId="urn:microsoft.com/office/officeart/2005/8/layout/pyramid1"/>
    <dgm:cxn modelId="{A9A5CA72-2E99-4208-AAF5-B62849A3D49F}" type="presParOf" srcId="{DCEFB413-B9A7-448B-A0CA-74D4A68DB7B9}" destId="{9F56FD9D-47F3-45AA-8AB3-4D4FE122D9D9}" srcOrd="5" destOrd="0" presId="urn:microsoft.com/office/officeart/2005/8/layout/pyramid1"/>
    <dgm:cxn modelId="{2E3E723B-05A4-4266-849A-6C5A934F6F00}" type="presParOf" srcId="{9F56FD9D-47F3-45AA-8AB3-4D4FE122D9D9}" destId="{B99DDAAD-DAC0-46BA-8976-85A5340F140A}" srcOrd="0" destOrd="0" presId="urn:microsoft.com/office/officeart/2005/8/layout/pyramid1"/>
    <dgm:cxn modelId="{E1E3663B-421F-4341-8751-F2E514BDC27E}" type="presParOf" srcId="{9F56FD9D-47F3-45AA-8AB3-4D4FE122D9D9}" destId="{8FD62A45-3644-4BC9-976B-9767EC7C038B}" srcOrd="1" destOrd="0" presId="urn:microsoft.com/office/officeart/2005/8/layout/pyramid1"/>
    <dgm:cxn modelId="{C336C47B-510C-4CA5-993B-E16960E1FDBF}" type="presParOf" srcId="{DCEFB413-B9A7-448B-A0CA-74D4A68DB7B9}" destId="{2A097388-2162-4001-9920-8634ECAD9F96}" srcOrd="6" destOrd="0" presId="urn:microsoft.com/office/officeart/2005/8/layout/pyramid1"/>
    <dgm:cxn modelId="{F3D225D2-E379-42DF-B21D-D7A73C7287F6}" type="presParOf" srcId="{2A097388-2162-4001-9920-8634ECAD9F96}" destId="{39FDC06D-6D0B-49C1-B013-76877ED516A0}" srcOrd="0" destOrd="0" presId="urn:microsoft.com/office/officeart/2005/8/layout/pyramid1"/>
    <dgm:cxn modelId="{0B63E873-3C68-4064-8D54-CEC48CDA9E2A}" type="presParOf" srcId="{2A097388-2162-4001-9920-8634ECAD9F96}" destId="{39DB67D9-2CEF-4C9C-9F0F-BD309CD30C51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231762-031D-4A1A-BF91-C0672E7CB875}">
      <dsp:nvSpPr>
        <dsp:cNvPr id="0" name=""/>
        <dsp:cNvSpPr/>
      </dsp:nvSpPr>
      <dsp:spPr>
        <a:xfrm>
          <a:off x="3134718" y="0"/>
          <a:ext cx="1044906" cy="912932"/>
        </a:xfrm>
        <a:prstGeom prst="trapezoid">
          <a:avLst>
            <a:gd name="adj" fmla="val 57228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900" kern="1200"/>
        </a:p>
      </dsp:txBody>
      <dsp:txXfrm>
        <a:off x="3134718" y="0"/>
        <a:ext cx="1044906" cy="912932"/>
      </dsp:txXfrm>
    </dsp:sp>
    <dsp:sp modelId="{C7AEFC0A-4075-48F6-A887-58DEB12271FE}">
      <dsp:nvSpPr>
        <dsp:cNvPr id="0" name=""/>
        <dsp:cNvSpPr/>
      </dsp:nvSpPr>
      <dsp:spPr>
        <a:xfrm>
          <a:off x="2612265" y="912932"/>
          <a:ext cx="2089812" cy="912932"/>
        </a:xfrm>
        <a:prstGeom prst="trapezoid">
          <a:avLst>
            <a:gd name="adj" fmla="val 57228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SLAM</a:t>
          </a:r>
          <a:endParaRPr lang="zh-CN" altLang="en-US" sz="1900" kern="1200" dirty="0"/>
        </a:p>
      </dsp:txBody>
      <dsp:txXfrm>
        <a:off x="2977982" y="912932"/>
        <a:ext cx="1358377" cy="912932"/>
      </dsp:txXfrm>
    </dsp:sp>
    <dsp:sp modelId="{CD062FBE-DD0A-40A8-9564-802D5A19880A}">
      <dsp:nvSpPr>
        <dsp:cNvPr id="0" name=""/>
        <dsp:cNvSpPr/>
      </dsp:nvSpPr>
      <dsp:spPr>
        <a:xfrm>
          <a:off x="2093918" y="1840544"/>
          <a:ext cx="3134718" cy="912932"/>
        </a:xfrm>
        <a:prstGeom prst="trapezoid">
          <a:avLst>
            <a:gd name="adj" fmla="val 57228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/>
            <a:t>PID Control</a:t>
          </a:r>
          <a:endParaRPr lang="zh-CN" altLang="en-US" sz="1900" kern="1200" dirty="0"/>
        </a:p>
      </dsp:txBody>
      <dsp:txXfrm>
        <a:off x="2642494" y="1840544"/>
        <a:ext cx="2037566" cy="912932"/>
      </dsp:txXfrm>
    </dsp:sp>
    <dsp:sp modelId="{035E0090-0548-44E7-93FE-5107D59562B1}">
      <dsp:nvSpPr>
        <dsp:cNvPr id="0" name=""/>
        <dsp:cNvSpPr/>
      </dsp:nvSpPr>
      <dsp:spPr>
        <a:xfrm>
          <a:off x="1567359" y="2738796"/>
          <a:ext cx="4179624" cy="912932"/>
        </a:xfrm>
        <a:prstGeom prst="trapezoid">
          <a:avLst>
            <a:gd name="adj" fmla="val 57228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>
              <a:hlinkClick xmlns:r="http://schemas.openxmlformats.org/officeDocument/2006/relationships" r:id="" action="ppaction://hlinksldjump"/>
            </a:rPr>
            <a:t>Communication problems of each module</a:t>
          </a:r>
          <a:endParaRPr lang="zh-CN" altLang="en-US" sz="1900" kern="1200" dirty="0"/>
        </a:p>
      </dsp:txBody>
      <dsp:txXfrm>
        <a:off x="2298793" y="2738796"/>
        <a:ext cx="2716755" cy="912932"/>
      </dsp:txXfrm>
    </dsp:sp>
    <dsp:sp modelId="{79B7F86F-F4D2-4FF6-90EA-5C2E22B29A99}">
      <dsp:nvSpPr>
        <dsp:cNvPr id="0" name=""/>
        <dsp:cNvSpPr/>
      </dsp:nvSpPr>
      <dsp:spPr>
        <a:xfrm>
          <a:off x="1036834" y="3651729"/>
          <a:ext cx="5240674" cy="912932"/>
        </a:xfrm>
        <a:prstGeom prst="trapezoid">
          <a:avLst>
            <a:gd name="adj" fmla="val 57228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900" kern="1200" dirty="0">
              <a:hlinkClick xmlns:r="http://schemas.openxmlformats.org/officeDocument/2006/relationships" r:id="" action="ppaction://hlinksldjump"/>
            </a:rPr>
            <a:t>Electrical system design</a:t>
          </a:r>
          <a:endParaRPr lang="zh-CN" altLang="en-US" sz="1900" kern="1200" dirty="0"/>
        </a:p>
      </dsp:txBody>
      <dsp:txXfrm>
        <a:off x="1953952" y="3651729"/>
        <a:ext cx="3406438" cy="912932"/>
      </dsp:txXfrm>
    </dsp:sp>
    <dsp:sp modelId="{B99DDAAD-DAC0-46BA-8976-85A5340F140A}">
      <dsp:nvSpPr>
        <dsp:cNvPr id="0" name=""/>
        <dsp:cNvSpPr/>
      </dsp:nvSpPr>
      <dsp:spPr>
        <a:xfrm>
          <a:off x="522453" y="4564661"/>
          <a:ext cx="6269436" cy="912932"/>
        </a:xfrm>
        <a:prstGeom prst="trapezoid">
          <a:avLst>
            <a:gd name="adj" fmla="val 57228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>
              <a:hlinkClick xmlns:r="http://schemas.openxmlformats.org/officeDocument/2006/relationships" r:id="" action="ppaction://hlinksldjump"/>
            </a:rPr>
            <a:t>Physical structure design</a:t>
          </a:r>
          <a:endParaRPr lang="zh-CN" altLang="en-US" sz="1900" kern="1200" dirty="0"/>
        </a:p>
      </dsp:txBody>
      <dsp:txXfrm>
        <a:off x="1619604" y="4564661"/>
        <a:ext cx="4075133" cy="912932"/>
      </dsp:txXfrm>
    </dsp:sp>
    <dsp:sp modelId="{39FDC06D-6D0B-49C1-B013-76877ED516A0}">
      <dsp:nvSpPr>
        <dsp:cNvPr id="0" name=""/>
        <dsp:cNvSpPr/>
      </dsp:nvSpPr>
      <dsp:spPr>
        <a:xfrm>
          <a:off x="0" y="5477593"/>
          <a:ext cx="7314343" cy="912932"/>
        </a:xfrm>
        <a:prstGeom prst="trapezoid">
          <a:avLst>
            <a:gd name="adj" fmla="val 57228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900" kern="1200" dirty="0"/>
            <a:t>Preliminary investigation</a:t>
          </a:r>
          <a:endParaRPr lang="zh-CN" altLang="en-US" sz="1900" kern="1200" dirty="0"/>
        </a:p>
      </dsp:txBody>
      <dsp:txXfrm>
        <a:off x="1280010" y="5477593"/>
        <a:ext cx="4754322" cy="9129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833609-D5D7-4306-B4FB-51B7350DDDAD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8BE021-10D1-4400-827E-72E98A29BC2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2133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8BE021-10D1-4400-827E-72E98A29BC28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5419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8BE021-10D1-4400-827E-72E98A29BC28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920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8BE021-10D1-4400-827E-72E98A29BC28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56270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F9F305-B19C-4153-A157-3ECD5DE899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22402DB-F0E6-4D1E-A254-73A36A7BF1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8F3178C-F16B-4708-9FA7-7F768AFF6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76E2441-0517-4CC3-8CEF-C4166F266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FD45C9-0B84-4BB1-81E4-B8D6B23AF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6223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81C801-10A8-410F-A50B-BA9A1B0DC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54CB3F1-D5FC-40C8-914B-709BD3719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91A366-591F-4F25-B0E7-1BED0C047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D0116D-A426-4B3D-9A06-E41AB4B22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3A64F3A-072B-4B1C-B9BB-0BA6FF01F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9427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920913D-0E58-442D-8D87-F027722398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2AE82F8-3FD6-4CC5-88FE-7B50BA3FB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B63FDB5-319E-4026-87B0-F55ACD13D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A9B95CF-92FC-49BB-B941-5B96B2F80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57E539-B4EC-444B-B049-A8FE51F33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1907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90F17B-7C51-483B-81DD-BCFEF8AEF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8F573F-E728-4AF5-8D7F-837BF2D47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B7137C2-64CA-4B4E-863F-1E312CDDB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1FC2B2-09E7-476A-B922-44B88EE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57DA63-AE0B-4D24-9553-8AB5EFCD4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0790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021DB6-9017-4B72-830D-8544E716F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163758-31F1-4373-AA7F-EB58E0F26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4F0E6D-E701-4740-942E-D5209DA27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75B487-45F4-4BBA-A8D9-EAB23D880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EEF6D1-F792-40FD-8B1B-E55ACD545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562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16C311-848D-41A7-A31B-D84D720087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099DA8-AAAE-4730-9CA5-8C2FC493A3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692EAD7-93EE-41C7-AEBD-51FB495FE6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F1CE3F2-88E2-465E-896B-8E819F2F15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2CA1950-08F8-4BEB-AC58-919E90DAF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72E9698-3304-4444-8D8C-AAB3F6514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4502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147C59-2C83-4872-9286-5D6D7590B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6101458-C2DA-4A15-9DB2-C23EF85A1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AC638C9-62C7-4089-91D0-0E4F9647FB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D83A397-2065-4C33-BDC4-5DD22B4C51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497FBEF-8016-4107-B963-EDD52F3770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1FA9905-B330-4D24-A8BE-3A2D042C5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13F182C-1986-42ED-8AD0-AFA080DDD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6683351-2719-45F3-807C-DC5D3B58E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612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30F0D7-6930-404F-8080-27C06A2F9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1542E77-B843-422D-B583-6ECA07887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20AC850-506A-4152-85A8-1D0EAD698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01BABD3-CC2E-4B43-A645-B646F8133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5948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6F1337F-8D20-47E4-B90F-8C9E22CE7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CDB57A4-5C27-40A2-BDA4-1882ECC75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2941FB9-C32A-417C-9F1C-74084D23E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33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35F921-9CCC-4864-9E6E-0BFBDEFFF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153365-1EDA-4EEA-8C7B-335773FDDD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FF468E7-7478-47E7-B8E9-B97E251AE1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C7C079C-56BD-4B58-9CA5-C0B01592B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44D8B6F-1B38-42EE-AA38-40E539A11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BEC683-B388-4CD4-A32C-351C1CC47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6514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AEB29B-1A03-447F-B762-C1E85FE9B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4DCB44A-ADC3-4FB8-8D64-DBECDFA414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65C6606-3AB5-4F86-A544-13B0A522AB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0EFF171-66BA-4469-B5EF-4105B4231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F735D3-47EA-43EA-97B2-E59D1446A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F74DDE-3C11-4696-8101-C64D108BC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441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FB1AB9C-414B-478E-B3E8-77C7E1144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492803-BB61-47C6-B3F3-37CED743B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75F09F-F298-47D0-81D4-6B441FB7C9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520E40-CF22-4669-99D2-BFA67C4AA2C4}" type="datetimeFigureOut">
              <a:rPr lang="zh-CN" altLang="en-US" smtClean="0"/>
              <a:t>2021/12/10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2E3B99-B85E-4201-BB1D-322A00AAE5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97F749-E2FC-45F9-9093-3CC561EE8E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65F32-CB9F-47FF-BA9A-E4550820EB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8760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7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E15560-E48D-43E9-A895-751CC681A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23975" y="1771650"/>
            <a:ext cx="9730877" cy="1572079"/>
          </a:xfrm>
        </p:spPr>
        <p:txBody>
          <a:bodyPr>
            <a:normAutofit/>
          </a:bodyPr>
          <a:lstStyle/>
          <a:p>
            <a:pPr algn="ctr"/>
            <a:r>
              <a:rPr lang="en-US" altLang="zh-CN" sz="4800" cap="none" dirty="0"/>
              <a:t>Bionic Mechanical Goose Based on Water Surface SLAM Mapping</a:t>
            </a:r>
            <a:endParaRPr lang="zh-CN" altLang="en-US" sz="4800" cap="none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5B2315C-8528-48DB-B175-3D3921A10F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algn="r"/>
            <a:r>
              <a:rPr lang="en-US" altLang="zh-CN" sz="2800" cap="none" dirty="0"/>
              <a:t>------GOOBOT Project</a:t>
            </a:r>
          </a:p>
        </p:txBody>
      </p:sp>
    </p:spTree>
    <p:extLst>
      <p:ext uri="{BB962C8B-B14F-4D97-AF65-F5344CB8AC3E}">
        <p14:creationId xmlns:p14="http://schemas.microsoft.com/office/powerpoint/2010/main" val="724141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1FF0B75E-3EB5-4FE8-A78B-544CD47E11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198" y="365126"/>
            <a:ext cx="4003307" cy="3002480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DF1C3B78-1819-4390-AB62-261831E5D9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440" y="292936"/>
            <a:ext cx="4201349" cy="320041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A72A3FB-7E7E-4B15-8170-FB325F4ADE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74" y="2391036"/>
            <a:ext cx="3519763" cy="3668067"/>
          </a:xfrm>
          <a:prstGeom prst="rect">
            <a:avLst/>
          </a:prstGeom>
        </p:spPr>
      </p:pic>
      <p:sp>
        <p:nvSpPr>
          <p:cNvPr id="14" name="箭头: 上弧形 13">
            <a:extLst>
              <a:ext uri="{FF2B5EF4-FFF2-40B4-BE49-F238E27FC236}">
                <a16:creationId xmlns:a16="http://schemas.microsoft.com/office/drawing/2014/main" id="{FBFD0DF6-CDF9-4F36-A279-CE260806B08A}"/>
              </a:ext>
            </a:extLst>
          </p:cNvPr>
          <p:cNvSpPr/>
          <p:nvPr/>
        </p:nvSpPr>
        <p:spPr>
          <a:xfrm>
            <a:off x="4932947" y="1246472"/>
            <a:ext cx="2093493" cy="510139"/>
          </a:xfrm>
          <a:prstGeom prst="curvedDown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箭头: 左弧形 14">
            <a:extLst>
              <a:ext uri="{FF2B5EF4-FFF2-40B4-BE49-F238E27FC236}">
                <a16:creationId xmlns:a16="http://schemas.microsoft.com/office/drawing/2014/main" id="{CBD12515-3C38-4BDF-92F1-2576BCD98955}"/>
              </a:ext>
            </a:extLst>
          </p:cNvPr>
          <p:cNvSpPr/>
          <p:nvPr/>
        </p:nvSpPr>
        <p:spPr>
          <a:xfrm>
            <a:off x="3362302" y="3490396"/>
            <a:ext cx="558264" cy="2034506"/>
          </a:xfrm>
          <a:prstGeom prst="curved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0B44167-9074-4A6F-88BF-F80889D8351D}"/>
              </a:ext>
            </a:extLst>
          </p:cNvPr>
          <p:cNvSpPr/>
          <p:nvPr/>
        </p:nvSpPr>
        <p:spPr>
          <a:xfrm>
            <a:off x="4235116" y="4567188"/>
            <a:ext cx="3036771" cy="6771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ADF2127-7E26-447F-89DA-B4470B1CAED1}"/>
              </a:ext>
            </a:extLst>
          </p:cNvPr>
          <p:cNvSpPr txBox="1"/>
          <p:nvPr/>
        </p:nvSpPr>
        <p:spPr>
          <a:xfrm>
            <a:off x="5293895" y="5334594"/>
            <a:ext cx="2069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ripple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5A8347F-509F-45AF-9E97-010AAE295446}"/>
              </a:ext>
            </a:extLst>
          </p:cNvPr>
          <p:cNvSpPr txBox="1"/>
          <p:nvPr/>
        </p:nvSpPr>
        <p:spPr>
          <a:xfrm>
            <a:off x="8030497" y="2139834"/>
            <a:ext cx="124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Few points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D07B1791-CCAB-488B-869A-935917F5FB33}"/>
              </a:ext>
            </a:extLst>
          </p:cNvPr>
          <p:cNvSpPr txBox="1"/>
          <p:nvPr/>
        </p:nvSpPr>
        <p:spPr>
          <a:xfrm>
            <a:off x="620152" y="4225069"/>
            <a:ext cx="26579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Water ripples will cause greater interference in the extraction of image edge points</a:t>
            </a:r>
            <a:endParaRPr lang="zh-CN" altLang="en-US" dirty="0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B7356EFC-50F1-4715-B32C-6D9C61155739}"/>
              </a:ext>
            </a:extLst>
          </p:cNvPr>
          <p:cNvSpPr txBox="1"/>
          <p:nvPr/>
        </p:nvSpPr>
        <p:spPr>
          <a:xfrm>
            <a:off x="8114096" y="4278429"/>
            <a:ext cx="33929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number of corner points will be wasted in the environment on the bank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078213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3902B18-EAFB-4804-9EEC-D7158F909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701" y="289458"/>
            <a:ext cx="3985705" cy="2989279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1897799-E42A-4E68-A541-601507E65A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8991" y="264695"/>
            <a:ext cx="4010653" cy="301404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7089DE0-A91C-496B-8927-426B0689A5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3010" y="2413665"/>
            <a:ext cx="4010652" cy="4179640"/>
          </a:xfrm>
          <a:prstGeom prst="rect">
            <a:avLst/>
          </a:prstGeom>
        </p:spPr>
      </p:pic>
      <p:sp>
        <p:nvSpPr>
          <p:cNvPr id="10" name="箭头: 上弧形 9">
            <a:extLst>
              <a:ext uri="{FF2B5EF4-FFF2-40B4-BE49-F238E27FC236}">
                <a16:creationId xmlns:a16="http://schemas.microsoft.com/office/drawing/2014/main" id="{B5F730E5-EBF1-4930-A0AE-21D4E2A5163E}"/>
              </a:ext>
            </a:extLst>
          </p:cNvPr>
          <p:cNvSpPr/>
          <p:nvPr/>
        </p:nvSpPr>
        <p:spPr>
          <a:xfrm>
            <a:off x="4904072" y="875899"/>
            <a:ext cx="2772075" cy="385010"/>
          </a:xfrm>
          <a:prstGeom prst="curvedDown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箭头: 左弧形 10">
            <a:extLst>
              <a:ext uri="{FF2B5EF4-FFF2-40B4-BE49-F238E27FC236}">
                <a16:creationId xmlns:a16="http://schemas.microsoft.com/office/drawing/2014/main" id="{C6AB8033-2636-4998-A9BC-E2DDBF604C7E}"/>
              </a:ext>
            </a:extLst>
          </p:cNvPr>
          <p:cNvSpPr/>
          <p:nvPr/>
        </p:nvSpPr>
        <p:spPr>
          <a:xfrm>
            <a:off x="3830856" y="3429000"/>
            <a:ext cx="375385" cy="2059806"/>
          </a:xfrm>
          <a:prstGeom prst="curved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8756D9D2-AD92-4D42-9169-B0FA8C04315D}"/>
              </a:ext>
            </a:extLst>
          </p:cNvPr>
          <p:cNvSpPr/>
          <p:nvPr/>
        </p:nvSpPr>
        <p:spPr>
          <a:xfrm>
            <a:off x="4904072" y="4996025"/>
            <a:ext cx="3036771" cy="6771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91E4F04-6B4B-404D-B943-B72B05C4031B}"/>
              </a:ext>
            </a:extLst>
          </p:cNvPr>
          <p:cNvSpPr txBox="1"/>
          <p:nvPr/>
        </p:nvSpPr>
        <p:spPr>
          <a:xfrm>
            <a:off x="7218947" y="5579235"/>
            <a:ext cx="2069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poor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6AB70DD-78A6-4F29-9FD5-139331364C67}"/>
              </a:ext>
            </a:extLst>
          </p:cNvPr>
          <p:cNvSpPr/>
          <p:nvPr/>
        </p:nvSpPr>
        <p:spPr>
          <a:xfrm>
            <a:off x="7883091" y="1477478"/>
            <a:ext cx="3657600" cy="51013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98F6986-DE76-485C-AAC0-04FC8857D8FC}"/>
              </a:ext>
            </a:extLst>
          </p:cNvPr>
          <p:cNvSpPr txBox="1"/>
          <p:nvPr/>
        </p:nvSpPr>
        <p:spPr>
          <a:xfrm>
            <a:off x="1025693" y="4751355"/>
            <a:ext cx="2588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Reflection + ripples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4579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7A671B-07F2-410D-87B4-EA24D2AAB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Which SLAM should choose/create ? </a:t>
            </a:r>
            <a:br>
              <a:rPr lang="en-US" altLang="zh-CN" dirty="0"/>
            </a:br>
            <a:r>
              <a:rPr lang="en-US" altLang="zh-CN" sz="2400" dirty="0"/>
              <a:t>(Goals for the next stage)</a:t>
            </a:r>
            <a:endParaRPr lang="zh-CN" altLang="en-US" sz="24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3157A2-301D-46EF-95DC-75B156C921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ORB-SLAM2 ? </a:t>
            </a:r>
          </a:p>
          <a:p>
            <a:r>
              <a:rPr lang="en-US" altLang="zh-CN" dirty="0"/>
              <a:t>May get sparse feature points, the final effect is poor</a:t>
            </a:r>
          </a:p>
          <a:p>
            <a:endParaRPr lang="en-US" altLang="zh-CN" dirty="0"/>
          </a:p>
          <a:p>
            <a:r>
              <a:rPr lang="en-US" altLang="zh-CN" dirty="0"/>
              <a:t>Active SLAM ?</a:t>
            </a:r>
          </a:p>
          <a:p>
            <a:r>
              <a:rPr lang="en-US" altLang="zh-CN" dirty="0"/>
              <a:t>Increase cruise action, low efficiency</a:t>
            </a:r>
          </a:p>
          <a:p>
            <a:r>
              <a:rPr lang="en-US" altLang="zh-CN" dirty="0"/>
              <a:t>Not be suitable for dynamic systems like water surface</a:t>
            </a:r>
          </a:p>
          <a:p>
            <a:pPr marL="0" indent="0">
              <a:buNone/>
            </a:pPr>
            <a:r>
              <a:rPr lang="en-US" altLang="zh-CN" dirty="0"/>
              <a:t>------------------------------</a:t>
            </a:r>
          </a:p>
          <a:p>
            <a:r>
              <a:rPr lang="en-US" altLang="zh-CN" dirty="0"/>
              <a:t>Efficient</a:t>
            </a:r>
            <a:r>
              <a:rPr lang="zh-CN" altLang="en-US" dirty="0"/>
              <a:t>、</a:t>
            </a:r>
            <a:r>
              <a:rPr lang="en-US" altLang="zh-CN" dirty="0"/>
              <a:t>Good performance</a:t>
            </a:r>
            <a:r>
              <a:rPr lang="zh-CN" altLang="en-US" dirty="0"/>
              <a:t>、</a:t>
            </a:r>
            <a:r>
              <a:rPr lang="en-US" altLang="zh-CN" dirty="0"/>
              <a:t> suitable for dynamic systems</a:t>
            </a:r>
          </a:p>
        </p:txBody>
      </p:sp>
    </p:spTree>
    <p:extLst>
      <p:ext uri="{BB962C8B-B14F-4D97-AF65-F5344CB8AC3E}">
        <p14:creationId xmlns:p14="http://schemas.microsoft.com/office/powerpoint/2010/main" val="2651267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EF6EA7-0357-46CF-A51A-1AAEAB66A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Next step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5544BA-02EB-4A60-B5C0-9B73DD094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Launch test !</a:t>
            </a:r>
          </a:p>
          <a:p>
            <a:r>
              <a:rPr lang="en-US" altLang="zh-CN" dirty="0"/>
              <a:t>Get data from experiments to optimize PID control</a:t>
            </a:r>
          </a:p>
          <a:p>
            <a:r>
              <a:rPr lang="en-US" altLang="zh-CN" dirty="0"/>
              <a:t>Get pictures from Goose perspective to help SLAM work</a:t>
            </a:r>
          </a:p>
        </p:txBody>
      </p:sp>
    </p:spTree>
    <p:extLst>
      <p:ext uri="{BB962C8B-B14F-4D97-AF65-F5344CB8AC3E}">
        <p14:creationId xmlns:p14="http://schemas.microsoft.com/office/powerpoint/2010/main" val="950674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66DB41-E039-40FD-B580-EA77EFF83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62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7200" dirty="0"/>
              <a:t>Thank you</a:t>
            </a:r>
            <a:endParaRPr lang="zh-CN" altLang="en-US" sz="7200" dirty="0"/>
          </a:p>
        </p:txBody>
      </p:sp>
    </p:spTree>
    <p:extLst>
      <p:ext uri="{BB962C8B-B14F-4D97-AF65-F5344CB8AC3E}">
        <p14:creationId xmlns:p14="http://schemas.microsoft.com/office/powerpoint/2010/main" val="1265149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72F208-6B5D-4440-A560-A33162EADB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5465"/>
            <a:ext cx="9603275" cy="719481"/>
          </a:xfrm>
        </p:spPr>
        <p:txBody>
          <a:bodyPr>
            <a:normAutofit fontScale="90000"/>
          </a:bodyPr>
          <a:lstStyle/>
          <a:p>
            <a:r>
              <a:rPr lang="en-US" altLang="zh-CN" sz="4800" cap="none" dirty="0"/>
              <a:t>Target &amp; Anticipation</a:t>
            </a:r>
            <a:endParaRPr lang="zh-CN" altLang="en-US" sz="4800" cap="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904042-76EE-4436-92B6-2523EFB3CA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223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dirty="0"/>
              <a:t>A bionic robot : precise control &amp; autonomous driving</a:t>
            </a:r>
          </a:p>
          <a:p>
            <a:pPr marL="0" indent="0">
              <a:buNone/>
            </a:pPr>
            <a:r>
              <a:rPr lang="en-US" altLang="zh-CN" dirty="0"/>
              <a:t>--- Physical structure : float on the water</a:t>
            </a:r>
          </a:p>
          <a:p>
            <a:pPr marL="0" indent="0">
              <a:buNone/>
            </a:pPr>
            <a:r>
              <a:rPr lang="en-US" altLang="zh-CN" dirty="0"/>
              <a:t>--- Movement control : precise control of posture &amp; movement</a:t>
            </a:r>
          </a:p>
          <a:p>
            <a:pPr marL="0" indent="0">
              <a:buNone/>
            </a:pPr>
            <a:r>
              <a:rPr lang="en-US" altLang="zh-CN" dirty="0"/>
              <a:t>--- Route planning : identity the environment</a:t>
            </a:r>
          </a:p>
          <a:p>
            <a:r>
              <a:rPr lang="en-US" altLang="zh-CN" dirty="0"/>
              <a:t>Harmoniously blend into the natural surroundings</a:t>
            </a:r>
          </a:p>
          <a:p>
            <a:pPr marL="0" indent="0">
              <a:buNone/>
            </a:pPr>
            <a:r>
              <a:rPr lang="en-US" altLang="zh-CN" dirty="0"/>
              <a:t>--- mini-robot</a:t>
            </a:r>
            <a:r>
              <a:rPr lang="zh-CN" altLang="en-US" dirty="0"/>
              <a:t>、</a:t>
            </a:r>
            <a:r>
              <a:rPr lang="en-US" altLang="zh-CN" dirty="0"/>
              <a:t>less noise</a:t>
            </a:r>
            <a:r>
              <a:rPr lang="zh-CN" altLang="en-US" dirty="0"/>
              <a:t>、</a:t>
            </a:r>
            <a:r>
              <a:rPr lang="en-US" altLang="zh-CN" dirty="0"/>
              <a:t> bionic appearance</a:t>
            </a:r>
          </a:p>
          <a:p>
            <a:pPr marL="0" indent="0">
              <a:buNone/>
            </a:pPr>
            <a:r>
              <a:rPr lang="en-US" altLang="zh-CN" dirty="0"/>
              <a:t>--- interactive : interact with the environment and human</a:t>
            </a:r>
          </a:p>
          <a:p>
            <a:r>
              <a:rPr lang="en-US" altLang="zh-CN" dirty="0"/>
              <a:t>Other bionic structure or mechanical structure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78894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内容占位符 8">
            <a:extLst>
              <a:ext uri="{FF2B5EF4-FFF2-40B4-BE49-F238E27FC236}">
                <a16:creationId xmlns:a16="http://schemas.microsoft.com/office/drawing/2014/main" id="{2E37E793-4488-4FED-9BCB-4F698722B43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7821317"/>
              </p:ext>
            </p:extLst>
          </p:nvPr>
        </p:nvGraphicFramePr>
        <p:xfrm>
          <a:off x="2226925" y="156681"/>
          <a:ext cx="7314343" cy="63905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DBE716FA-C01B-45F4-AF6D-A671437F3BF2}"/>
              </a:ext>
            </a:extLst>
          </p:cNvPr>
          <p:cNvCxnSpPr>
            <a:cxnSpLocks/>
          </p:cNvCxnSpPr>
          <p:nvPr/>
        </p:nvCxnSpPr>
        <p:spPr>
          <a:xfrm flipH="1">
            <a:off x="7342598" y="2363056"/>
            <a:ext cx="33596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0BFBC27B-EAF4-4505-9D89-5DBEC70EA738}"/>
              </a:ext>
            </a:extLst>
          </p:cNvPr>
          <p:cNvSpPr txBox="1"/>
          <p:nvPr/>
        </p:nvSpPr>
        <p:spPr>
          <a:xfrm>
            <a:off x="8251861" y="1883008"/>
            <a:ext cx="1695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Current work</a:t>
            </a:r>
          </a:p>
        </p:txBody>
      </p:sp>
      <p:sp>
        <p:nvSpPr>
          <p:cNvPr id="15" name="右大括号 14">
            <a:extLst>
              <a:ext uri="{FF2B5EF4-FFF2-40B4-BE49-F238E27FC236}">
                <a16:creationId xmlns:a16="http://schemas.microsoft.com/office/drawing/2014/main" id="{B3656BC2-AEC0-4B49-AE3B-B8A5FE6805BE}"/>
              </a:ext>
            </a:extLst>
          </p:cNvPr>
          <p:cNvSpPr/>
          <p:nvPr/>
        </p:nvSpPr>
        <p:spPr>
          <a:xfrm>
            <a:off x="8570359" y="3113070"/>
            <a:ext cx="359595" cy="1294273"/>
          </a:xfrm>
          <a:prstGeom prst="rightBrac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7DCA79DF-7C86-4DA0-A102-5C918D70EC7B}"/>
              </a:ext>
            </a:extLst>
          </p:cNvPr>
          <p:cNvSpPr txBox="1"/>
          <p:nvPr/>
        </p:nvSpPr>
        <p:spPr>
          <a:xfrm>
            <a:off x="9022423" y="3575540"/>
            <a:ext cx="3169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Sensors and control board</a:t>
            </a:r>
            <a:endParaRPr lang="zh-CN" altLang="en-US" dirty="0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349E6124-ECB6-4A01-BCC9-326751E1E22B}"/>
              </a:ext>
            </a:extLst>
          </p:cNvPr>
          <p:cNvCxnSpPr/>
          <p:nvPr/>
        </p:nvCxnSpPr>
        <p:spPr>
          <a:xfrm>
            <a:off x="9022423" y="5188450"/>
            <a:ext cx="575353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3D701944-A025-4E0F-9478-796CAEF83357}"/>
              </a:ext>
            </a:extLst>
          </p:cNvPr>
          <p:cNvSpPr txBox="1"/>
          <p:nvPr/>
        </p:nvSpPr>
        <p:spPr>
          <a:xfrm>
            <a:off x="9739045" y="5003784"/>
            <a:ext cx="22551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Mechanical structure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1402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4" grpId="0"/>
      <p:bldP spid="15" grpId="0" animBg="1"/>
      <p:bldP spid="16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F4DC3BA-48FD-47C9-8634-0EAAB1DFA3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679" y="231768"/>
            <a:ext cx="6650161" cy="4080540"/>
          </a:xfrm>
        </p:spPr>
      </p:pic>
      <p:pic>
        <p:nvPicPr>
          <p:cNvPr id="7" name="图形 6" descr="橡皮鸭">
            <a:extLst>
              <a:ext uri="{FF2B5EF4-FFF2-40B4-BE49-F238E27FC236}">
                <a16:creationId xmlns:a16="http://schemas.microsoft.com/office/drawing/2014/main" id="{EDB2CA73-0310-4D0D-9195-03E29D6BBC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27076" y="0"/>
            <a:ext cx="1797838" cy="1797838"/>
          </a:xfrm>
          <a:prstGeom prst="rect">
            <a:avLst/>
          </a:prstGeom>
        </p:spPr>
      </p:pic>
      <p:sp>
        <p:nvSpPr>
          <p:cNvPr id="10" name="标注: 线形(无边框) 9">
            <a:extLst>
              <a:ext uri="{FF2B5EF4-FFF2-40B4-BE49-F238E27FC236}">
                <a16:creationId xmlns:a16="http://schemas.microsoft.com/office/drawing/2014/main" id="{04B42727-8754-4D1E-B426-A038294481C0}"/>
              </a:ext>
            </a:extLst>
          </p:cNvPr>
          <p:cNvSpPr/>
          <p:nvPr/>
        </p:nvSpPr>
        <p:spPr>
          <a:xfrm>
            <a:off x="7017247" y="1024439"/>
            <a:ext cx="1115324" cy="163870"/>
          </a:xfrm>
          <a:prstGeom prst="callout1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Camera</a:t>
            </a:r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7518E10C-ACD7-433D-AE26-8AB7EDA848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274" y="2381676"/>
            <a:ext cx="6102281" cy="3288143"/>
          </a:xfrm>
          <a:prstGeom prst="rect">
            <a:avLst/>
          </a:prstGeom>
        </p:spPr>
      </p:pic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E0975EB8-BFC2-4753-8A32-6D7616416D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87" y="722416"/>
            <a:ext cx="6134756" cy="3318520"/>
          </a:xfrm>
        </p:spPr>
      </p:pic>
    </p:spTree>
    <p:extLst>
      <p:ext uri="{BB962C8B-B14F-4D97-AF65-F5344CB8AC3E}">
        <p14:creationId xmlns:p14="http://schemas.microsoft.com/office/powerpoint/2010/main" val="2365625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内容占位符 13">
            <a:extLst>
              <a:ext uri="{FF2B5EF4-FFF2-40B4-BE49-F238E27FC236}">
                <a16:creationId xmlns:a16="http://schemas.microsoft.com/office/drawing/2014/main" id="{0D7CA0A8-27E4-4D85-87FD-16D7ECC7ED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0440" y="110562"/>
            <a:ext cx="6467707" cy="6747438"/>
          </a:xfrm>
        </p:spPr>
      </p:pic>
      <p:sp>
        <p:nvSpPr>
          <p:cNvPr id="7" name="标注: 线形 6">
            <a:extLst>
              <a:ext uri="{FF2B5EF4-FFF2-40B4-BE49-F238E27FC236}">
                <a16:creationId xmlns:a16="http://schemas.microsoft.com/office/drawing/2014/main" id="{5234FA1F-E14F-495E-893D-C32B3B8E8DF4}"/>
              </a:ext>
            </a:extLst>
          </p:cNvPr>
          <p:cNvSpPr/>
          <p:nvPr/>
        </p:nvSpPr>
        <p:spPr>
          <a:xfrm>
            <a:off x="8528804" y="4242900"/>
            <a:ext cx="2022756" cy="326351"/>
          </a:xfrm>
          <a:prstGeom prst="borderCallout1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Current work</a:t>
            </a:r>
            <a:endParaRPr lang="zh-CN" altLang="en-US" dirty="0"/>
          </a:p>
        </p:txBody>
      </p:sp>
      <p:cxnSp>
        <p:nvCxnSpPr>
          <p:cNvPr id="9" name="连接符: 曲线 8">
            <a:extLst>
              <a:ext uri="{FF2B5EF4-FFF2-40B4-BE49-F238E27FC236}">
                <a16:creationId xmlns:a16="http://schemas.microsoft.com/office/drawing/2014/main" id="{D6EE8B99-A191-4233-8E35-056AC628AA7E}"/>
              </a:ext>
            </a:extLst>
          </p:cNvPr>
          <p:cNvCxnSpPr/>
          <p:nvPr/>
        </p:nvCxnSpPr>
        <p:spPr>
          <a:xfrm flipV="1">
            <a:off x="5408340" y="2018104"/>
            <a:ext cx="3746810" cy="769434"/>
          </a:xfrm>
          <a:prstGeom prst="curvedConnector3">
            <a:avLst>
              <a:gd name="adj1" fmla="val 2559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ED79A179-7237-4116-A972-D50E90A29D6C}"/>
              </a:ext>
            </a:extLst>
          </p:cNvPr>
          <p:cNvSpPr txBox="1"/>
          <p:nvPr/>
        </p:nvSpPr>
        <p:spPr>
          <a:xfrm>
            <a:off x="9155150" y="1833438"/>
            <a:ext cx="16169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Current work</a:t>
            </a:r>
          </a:p>
        </p:txBody>
      </p:sp>
      <p:sp>
        <p:nvSpPr>
          <p:cNvPr id="12" name="箭头: 下 11">
            <a:extLst>
              <a:ext uri="{FF2B5EF4-FFF2-40B4-BE49-F238E27FC236}">
                <a16:creationId xmlns:a16="http://schemas.microsoft.com/office/drawing/2014/main" id="{443317F4-89BB-4A9C-AE77-52743D940D99}"/>
              </a:ext>
            </a:extLst>
          </p:cNvPr>
          <p:cNvSpPr/>
          <p:nvPr/>
        </p:nvSpPr>
        <p:spPr>
          <a:xfrm>
            <a:off x="8281301" y="4817328"/>
            <a:ext cx="197682" cy="1683834"/>
          </a:xfrm>
          <a:prstGeom prst="downArrow">
            <a:avLst/>
          </a:prstGeom>
          <a:solidFill>
            <a:schemeClr val="accent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352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6494C8-555A-40F2-B7F3-FCBA2142E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2754"/>
            <a:ext cx="10515600" cy="1095685"/>
          </a:xfrm>
        </p:spPr>
        <p:txBody>
          <a:bodyPr/>
          <a:lstStyle/>
          <a:p>
            <a:r>
              <a:rPr lang="en-US" altLang="zh-CN" dirty="0"/>
              <a:t>Work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25AB3E-B083-46AD-BB30-6F6353BF86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8439"/>
            <a:ext cx="10515600" cy="4036741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Hardware debug</a:t>
            </a:r>
            <a:r>
              <a:rPr lang="zh-CN" altLang="en-US" dirty="0"/>
              <a:t>、</a:t>
            </a:r>
            <a:r>
              <a:rPr lang="en-US" altLang="zh-CN" dirty="0"/>
              <a:t> Hardware debug</a:t>
            </a:r>
            <a:r>
              <a:rPr lang="zh-CN" altLang="en-US" dirty="0"/>
              <a:t>、</a:t>
            </a:r>
            <a:r>
              <a:rPr lang="en-US" altLang="zh-CN" dirty="0"/>
              <a:t> Hardware debug……</a:t>
            </a:r>
          </a:p>
          <a:p>
            <a:r>
              <a:rPr lang="en-US" altLang="zh-CN" dirty="0"/>
              <a:t>Hardware design and </a:t>
            </a:r>
            <a:r>
              <a:rPr lang="en-US" altLang="zh-CN" dirty="0">
                <a:hlinkClick r:id="rId2" action="ppaction://hlinksldjump"/>
              </a:rPr>
              <a:t>test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Achieve the communication between Raspberry and Robomaster.</a:t>
            </a:r>
          </a:p>
          <a:p>
            <a:r>
              <a:rPr lang="en-US" altLang="zh-CN" dirty="0"/>
              <a:t>Initialize the propeller motors. Initialize the ESC named “Haotiao”.</a:t>
            </a:r>
          </a:p>
          <a:p>
            <a:r>
              <a:rPr lang="en-US" altLang="zh-CN" dirty="0"/>
              <a:t>Achieve the communication between Robomaster and motors. (configure the environment)</a:t>
            </a:r>
          </a:p>
          <a:p>
            <a:r>
              <a:rPr lang="en-US" altLang="zh-CN" dirty="0"/>
              <a:t>Get the posture parameters. ( unachievable: stabilizing z-axis deviation with geocentric acceleration )</a:t>
            </a:r>
          </a:p>
          <a:p>
            <a:r>
              <a:rPr lang="en-US" altLang="zh-CN" dirty="0"/>
              <a:t>Raspberry </a:t>
            </a:r>
            <a:r>
              <a:rPr lang="en-US" altLang="zh-CN"/>
              <a:t>related work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741794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687408BE-6E16-4BB8-8DB3-2A2D9A178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522" y="467010"/>
            <a:ext cx="5585750" cy="585620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08B4DF5-BC79-42DB-B0B0-A3B717CBA0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6346" y="500402"/>
            <a:ext cx="5890875" cy="6021039"/>
          </a:xfrm>
          <a:prstGeom prst="rect">
            <a:avLst/>
          </a:prstGeom>
        </p:spPr>
      </p:pic>
      <p:pic>
        <p:nvPicPr>
          <p:cNvPr id="8" name="防水测试">
            <a:hlinkClick r:id="" action="ppaction://media"/>
            <a:extLst>
              <a:ext uri="{FF2B5EF4-FFF2-40B4-BE49-F238E27FC236}">
                <a16:creationId xmlns:a16="http://schemas.microsoft.com/office/drawing/2014/main" id="{18F2A10D-FC61-483B-8E31-3FF292162D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874319" y="261598"/>
            <a:ext cx="3429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446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220AC1-70F5-4D60-A9D4-8BD53BC711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SLAM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BC3B7A-38BC-4852-9A4F-7D52205D5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7103"/>
            <a:ext cx="10515600" cy="4689860"/>
          </a:xfrm>
        </p:spPr>
        <p:txBody>
          <a:bodyPr/>
          <a:lstStyle/>
          <a:p>
            <a:r>
              <a:rPr lang="en-US" altLang="zh-CN" dirty="0"/>
              <a:t>Simultaneous Localization and Mapping</a:t>
            </a:r>
          </a:p>
          <a:p>
            <a:r>
              <a:rPr lang="en-US" altLang="zh-CN" dirty="0"/>
              <a:t>Can I use the camera to complete the slam ?</a:t>
            </a:r>
          </a:p>
          <a:p>
            <a:r>
              <a:rPr lang="en-US" altLang="zh-CN" dirty="0"/>
              <a:t>Why I need mapping function ?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Autonomous cruise need a map</a:t>
            </a:r>
          </a:p>
          <a:p>
            <a:r>
              <a:rPr lang="en-US" altLang="zh-CN" dirty="0"/>
              <a:t>Initializing mapping in unknown waters is important</a:t>
            </a:r>
          </a:p>
          <a:p>
            <a:r>
              <a:rPr lang="en-US" altLang="zh-CN" dirty="0"/>
              <a:t>Picking up rubbish needs to locate rubbish location</a:t>
            </a:r>
          </a:p>
          <a:p>
            <a:r>
              <a:rPr lang="en-US" altLang="zh-CN" dirty="0"/>
              <a:t>There is no mature technology in this area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283656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E4B82B-6329-44F7-9ECC-A69C6FCED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08606"/>
          </a:xfrm>
        </p:spPr>
        <p:txBody>
          <a:bodyPr/>
          <a:lstStyle/>
          <a:p>
            <a:r>
              <a:rPr lang="en-US" altLang="zh-CN" dirty="0"/>
              <a:t>difficulty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7DEB1F5-D384-49FD-AC02-81E9856386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631" y="1616527"/>
            <a:ext cx="3452812" cy="460375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C3E4ACB-C1E5-4F31-9AE9-1D3A833C6D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0039" y="241177"/>
            <a:ext cx="3131611" cy="41611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C90BC14-B2A5-468E-95CB-F348FA8C4E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2980" y="2781700"/>
            <a:ext cx="3606698" cy="3758665"/>
          </a:xfrm>
          <a:prstGeom prst="rect">
            <a:avLst/>
          </a:prstGeom>
        </p:spPr>
      </p:pic>
      <p:sp>
        <p:nvSpPr>
          <p:cNvPr id="10" name="箭头: 右 9">
            <a:extLst>
              <a:ext uri="{FF2B5EF4-FFF2-40B4-BE49-F238E27FC236}">
                <a16:creationId xmlns:a16="http://schemas.microsoft.com/office/drawing/2014/main" id="{E7C0FE25-FF06-4F13-BB20-1A9FBFA9D391}"/>
              </a:ext>
            </a:extLst>
          </p:cNvPr>
          <p:cNvSpPr/>
          <p:nvPr/>
        </p:nvSpPr>
        <p:spPr>
          <a:xfrm>
            <a:off x="4118443" y="1848051"/>
            <a:ext cx="563870" cy="221381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箭头: 下弧形 10">
            <a:extLst>
              <a:ext uri="{FF2B5EF4-FFF2-40B4-BE49-F238E27FC236}">
                <a16:creationId xmlns:a16="http://schemas.microsoft.com/office/drawing/2014/main" id="{C5C9C8A4-44C6-4293-A686-87701EFF5854}"/>
              </a:ext>
            </a:extLst>
          </p:cNvPr>
          <p:cNvSpPr/>
          <p:nvPr/>
        </p:nvSpPr>
        <p:spPr>
          <a:xfrm>
            <a:off x="4184703" y="5366089"/>
            <a:ext cx="4082281" cy="679782"/>
          </a:xfrm>
          <a:prstGeom prst="curvedUp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标注: 线形 11">
            <a:extLst>
              <a:ext uri="{FF2B5EF4-FFF2-40B4-BE49-F238E27FC236}">
                <a16:creationId xmlns:a16="http://schemas.microsoft.com/office/drawing/2014/main" id="{13A5C14C-27B7-47FE-A6FA-A6368671DEDA}"/>
              </a:ext>
            </a:extLst>
          </p:cNvPr>
          <p:cNvSpPr/>
          <p:nvPr/>
        </p:nvSpPr>
        <p:spPr>
          <a:xfrm>
            <a:off x="8128535" y="1082841"/>
            <a:ext cx="798896" cy="370573"/>
          </a:xfrm>
          <a:prstGeom prst="borderCallout1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ORB</a:t>
            </a:r>
            <a:endParaRPr lang="zh-CN" altLang="en-US" dirty="0"/>
          </a:p>
        </p:txBody>
      </p:sp>
      <p:sp>
        <p:nvSpPr>
          <p:cNvPr id="13" name="对话气泡: 椭圆形 12">
            <a:extLst>
              <a:ext uri="{FF2B5EF4-FFF2-40B4-BE49-F238E27FC236}">
                <a16:creationId xmlns:a16="http://schemas.microsoft.com/office/drawing/2014/main" id="{FA6CBB01-B3DD-4D30-8BA0-7942F27AB5A8}"/>
              </a:ext>
            </a:extLst>
          </p:cNvPr>
          <p:cNvSpPr/>
          <p:nvPr/>
        </p:nvSpPr>
        <p:spPr>
          <a:xfrm>
            <a:off x="9596387" y="2069432"/>
            <a:ext cx="1130969" cy="601579"/>
          </a:xfrm>
          <a:prstGeom prst="wedgeEllipse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Canny</a:t>
            </a:r>
            <a:endParaRPr lang="zh-CN" altLang="en-US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E990023-549C-4C17-ADFD-751FAF910CB0}"/>
              </a:ext>
            </a:extLst>
          </p:cNvPr>
          <p:cNvSpPr/>
          <p:nvPr/>
        </p:nvSpPr>
        <p:spPr>
          <a:xfrm>
            <a:off x="9307629" y="4259179"/>
            <a:ext cx="678581" cy="6352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CA5B056-4A9A-4E81-B2CF-EFB62B65D743}"/>
              </a:ext>
            </a:extLst>
          </p:cNvPr>
          <p:cNvSpPr txBox="1"/>
          <p:nvPr/>
        </p:nvSpPr>
        <p:spPr>
          <a:xfrm>
            <a:off x="10167703" y="4523874"/>
            <a:ext cx="118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Reflection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4CEAF41C-F196-4470-8222-DDD13BE53606}"/>
              </a:ext>
            </a:extLst>
          </p:cNvPr>
          <p:cNvSpPr/>
          <p:nvPr/>
        </p:nvSpPr>
        <p:spPr>
          <a:xfrm>
            <a:off x="4803006" y="1508243"/>
            <a:ext cx="2945331" cy="2165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CC79891-4125-4645-85A8-D098D3D60DF9}"/>
              </a:ext>
            </a:extLst>
          </p:cNvPr>
          <p:cNvSpPr txBox="1"/>
          <p:nvPr/>
        </p:nvSpPr>
        <p:spPr>
          <a:xfrm>
            <a:off x="6158383" y="1769262"/>
            <a:ext cx="1245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Few points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7170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639</TotalTime>
  <Words>345</Words>
  <Application>Microsoft Office PowerPoint</Application>
  <PresentationFormat>宽屏</PresentationFormat>
  <Paragraphs>70</Paragraphs>
  <Slides>14</Slides>
  <Notes>3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等线 Light</vt:lpstr>
      <vt:lpstr>Arial</vt:lpstr>
      <vt:lpstr>Office 主题​​</vt:lpstr>
      <vt:lpstr>Bionic Mechanical Goose Based on Water Surface SLAM Mapping</vt:lpstr>
      <vt:lpstr>Target &amp; Anticipation</vt:lpstr>
      <vt:lpstr>PowerPoint 演示文稿</vt:lpstr>
      <vt:lpstr>PowerPoint 演示文稿</vt:lpstr>
      <vt:lpstr>PowerPoint 演示文稿</vt:lpstr>
      <vt:lpstr>Work</vt:lpstr>
      <vt:lpstr>PowerPoint 演示文稿</vt:lpstr>
      <vt:lpstr>SLAM</vt:lpstr>
      <vt:lpstr>difficulty</vt:lpstr>
      <vt:lpstr>PowerPoint 演示文稿</vt:lpstr>
      <vt:lpstr>PowerPoint 演示文稿</vt:lpstr>
      <vt:lpstr>Which SLAM should choose/create ?  (Goals for the next stage)</vt:lpstr>
      <vt:lpstr>Next step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Bionic Mechanical Goose Based on Water Surface SLAM Mapping</dc:title>
  <dc:creator>明 陈林</dc:creator>
  <cp:lastModifiedBy>明 陈林</cp:lastModifiedBy>
  <cp:revision>25</cp:revision>
  <dcterms:created xsi:type="dcterms:W3CDTF">2021-12-07T05:22:11Z</dcterms:created>
  <dcterms:modified xsi:type="dcterms:W3CDTF">2021-12-10T04:54:39Z</dcterms:modified>
</cp:coreProperties>
</file>

<file path=docProps/thumbnail.jpeg>
</file>